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7559675" cy="1069181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1056" userDrawn="1">
          <p15:clr>
            <a:srgbClr val="A4A3A4"/>
          </p15:clr>
        </p15:guide>
        <p15:guide id="3" pos="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6B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>
        <p:scale>
          <a:sx n="50" d="100"/>
          <a:sy n="50" d="100"/>
        </p:scale>
        <p:origin x="1686" y="162"/>
      </p:cViewPr>
      <p:guideLst>
        <p:guide orient="horz" pos="3368"/>
        <p:guide pos="1056"/>
        <p:guide pos="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E7031BB5-BDD3-442F-9091-B06A0A94A4DE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97125" y="1162050"/>
            <a:ext cx="22161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4" y="4473513"/>
            <a:ext cx="5608975" cy="366028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5375C75-5006-4EA8-9059-32CBB0B0D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8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8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10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65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54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9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9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57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33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89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9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2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jpg"/><Relationship Id="rId3" Type="http://schemas.openxmlformats.org/officeDocument/2006/relationships/image" Target="../media/image2.png"/><Relationship Id="rId12" Type="http://schemas.openxmlformats.org/officeDocument/2006/relationships/image" Target="../media/image10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1" y="9816018"/>
            <a:ext cx="7559676" cy="889132"/>
            <a:chOff x="-1" y="9816018"/>
            <a:chExt cx="7559676" cy="889132"/>
          </a:xfrm>
        </p:grpSpPr>
        <p:sp>
          <p:nvSpPr>
            <p:cNvPr id="45" name="Прямоугольник 47"/>
            <p:cNvSpPr/>
            <p:nvPr/>
          </p:nvSpPr>
          <p:spPr>
            <a:xfrm>
              <a:off x="-1" y="9816018"/>
              <a:ext cx="7559676" cy="8891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/>
            </a:p>
          </p:txBody>
        </p:sp>
        <p:sp>
          <p:nvSpPr>
            <p:cNvPr id="52" name="Прямоугольник 7"/>
            <p:cNvSpPr/>
            <p:nvPr/>
          </p:nvSpPr>
          <p:spPr>
            <a:xfrm rot="16200000">
              <a:off x="1822694" y="8755108"/>
              <a:ext cx="127348" cy="3772735"/>
            </a:xfrm>
            <a:prstGeom prst="rect">
              <a:avLst/>
            </a:prstGeom>
            <a:solidFill>
              <a:srgbClr val="AD0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Прямоугольник 8"/>
            <p:cNvSpPr/>
            <p:nvPr/>
          </p:nvSpPr>
          <p:spPr>
            <a:xfrm rot="16200000">
              <a:off x="5588746" y="8734221"/>
              <a:ext cx="127348" cy="3814510"/>
            </a:xfrm>
            <a:prstGeom prst="rect">
              <a:avLst/>
            </a:prstGeom>
            <a:solidFill>
              <a:srgbClr val="E206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2" name="Rectangle 10"/>
          <p:cNvSpPr/>
          <p:nvPr/>
        </p:nvSpPr>
        <p:spPr>
          <a:xfrm>
            <a:off x="0" y="0"/>
            <a:ext cx="7554104" cy="932228"/>
          </a:xfrm>
          <a:prstGeom prst="rect">
            <a:avLst/>
          </a:prstGeom>
          <a:solidFill>
            <a:srgbClr val="004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7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0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549995"/>
              </p:ext>
            </p:extLst>
          </p:nvPr>
        </p:nvGraphicFramePr>
        <p:xfrm>
          <a:off x="259321" y="1321888"/>
          <a:ext cx="3517675" cy="1958556"/>
        </p:xfrm>
        <a:graphic>
          <a:graphicData uri="http://schemas.openxmlformats.org/drawingml/2006/table">
            <a:tbl>
              <a:tblPr/>
              <a:tblGrid>
                <a:gridCol w="1464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28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Собственник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Ключникова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А.В.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Описание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Земельный участок общей площадью 60,03 Га, ранее входящий в состав проекта по застройке ЖК «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Ермолово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»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Кол-во участков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1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1271055"/>
                  </a:ext>
                </a:extLst>
              </a:tr>
              <a:tr h="21352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Общая площадь 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60,03 Га</a:t>
                      </a:r>
                    </a:p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КН: 50:31:0050301:270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Категория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земель 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Земли населенных пунктов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ВРИ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Под застройку жилыми и нежилыми строениями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9474920"/>
                  </a:ext>
                </a:extLst>
              </a:tr>
            </a:tbl>
          </a:graphicData>
        </a:graphic>
      </p:graphicFrame>
      <p:graphicFrame>
        <p:nvGraphicFramePr>
          <p:cNvPr id="55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491140"/>
              </p:ext>
            </p:extLst>
          </p:nvPr>
        </p:nvGraphicFramePr>
        <p:xfrm>
          <a:off x="255061" y="4037526"/>
          <a:ext cx="3517675" cy="460828"/>
        </p:xfrm>
        <a:graphic>
          <a:graphicData uri="http://schemas.openxmlformats.org/drawingml/2006/table">
            <a:tbl>
              <a:tblPr/>
              <a:tblGrid>
                <a:gridCol w="14715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Залогодатель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Ключникова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А.В.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Залогодержатель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ПАО Банк «ТРАСТ»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78538357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259322" y="968368"/>
            <a:ext cx="2797792" cy="27488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Данные по земельным участкам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5061" y="3715691"/>
            <a:ext cx="1903381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владения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51372" y="157781"/>
            <a:ext cx="273026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48"/>
              </a:lnSpc>
            </a:pPr>
            <a: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Земельные </a:t>
            </a:r>
            <a:b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участки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848018" y="154684"/>
            <a:ext cx="2202262" cy="49071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Московской область, Чеховский</a:t>
            </a:r>
            <a:endParaRPr lang="ru-RU" sz="863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район, 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 </a:t>
            </a:r>
            <a:r>
              <a:rPr lang="ru-RU" sz="863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Стремиловское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в районе д. </a:t>
            </a:r>
            <a:r>
              <a:rPr lang="ru-RU" sz="863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Жальское</a:t>
            </a:r>
            <a:endParaRPr lang="ru-RU" sz="863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3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516" y="157781"/>
            <a:ext cx="1170697" cy="44164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59322" y="9931819"/>
            <a:ext cx="3169677" cy="524616"/>
          </a:xfrm>
          <a:prstGeom prst="rect">
            <a:avLst/>
          </a:prstGeom>
          <a:noFill/>
        </p:spPr>
        <p:txBody>
          <a:bodyPr wrap="square" lIns="0" tIns="38856" rIns="77712" bIns="38856" numCol="2" rtlCol="0">
            <a:noAutofit/>
          </a:bodyPr>
          <a:lstStyle/>
          <a:p>
            <a:r>
              <a:rPr lang="ru-RU" sz="800" b="1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Контактная информация:</a:t>
            </a:r>
            <a:endParaRPr lang="en-US" sz="800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+ 7 916-450-28-44  </a:t>
            </a:r>
          </a:p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E-mail: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dn@trust.ru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Адрес: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Известковый переулок, 3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b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1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09004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Москва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20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9205"/>
              </p:ext>
            </p:extLst>
          </p:nvPr>
        </p:nvGraphicFramePr>
        <p:xfrm>
          <a:off x="255061" y="5320934"/>
          <a:ext cx="3517675" cy="460828"/>
        </p:xfrm>
        <a:graphic>
          <a:graphicData uri="http://schemas.openxmlformats.org/drawingml/2006/table">
            <a:tbl>
              <a:tblPr/>
              <a:tblGrid>
                <a:gridCol w="14715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6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Цена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202 914 000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Структура сделки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ДКПН (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asset deal)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53835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55061" y="4967161"/>
            <a:ext cx="1718331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сделки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61371" y="9816019"/>
            <a:ext cx="906576" cy="761782"/>
          </a:xfrm>
          <a:prstGeom prst="rect">
            <a:avLst/>
          </a:prstGeom>
          <a:noFill/>
        </p:spPr>
        <p:txBody>
          <a:bodyPr wrap="square" lIns="0" rtlCol="0" anchor="ctr" anchorCtr="0">
            <a:noAutofit/>
          </a:bodyPr>
          <a:lstStyle/>
          <a:p>
            <a:pPr algn="ctr"/>
            <a:r>
              <a:rPr lang="ru-RU" sz="1619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214</a:t>
            </a:r>
            <a:endParaRPr lang="ru-RU" sz="1619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18" y="937707"/>
            <a:ext cx="3706086" cy="2257143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0777EE7F-A743-472D-8742-0E56D25703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949149" y="2128404"/>
            <a:ext cx="253065" cy="3911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18" y="3195326"/>
            <a:ext cx="3706086" cy="288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06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2094</TotalTime>
  <Words>106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Якушкин Александр Викторович</dc:creator>
  <cp:lastModifiedBy>Солдатов Дмитрий Алексеевич</cp:lastModifiedBy>
  <cp:revision>284</cp:revision>
  <cp:lastPrinted>2020-01-30T16:51:56Z</cp:lastPrinted>
  <dcterms:created xsi:type="dcterms:W3CDTF">2020-01-10T09:54:38Z</dcterms:created>
  <dcterms:modified xsi:type="dcterms:W3CDTF">2021-06-10T09:48:52Z</dcterms:modified>
</cp:coreProperties>
</file>